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41AA3D-6A80-4DEE-9478-E693ADE99831}"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1AA3D-6A80-4DEE-9478-E693ADE99831}"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1AA3D-6A80-4DEE-9478-E693ADE99831}"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1AA3D-6A80-4DEE-9478-E693ADE99831}"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41AA3D-6A80-4DEE-9478-E693ADE99831}"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41AA3D-6A80-4DEE-9478-E693ADE99831}"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41AA3D-6A80-4DEE-9478-E693ADE99831}" type="datetimeFigureOut">
              <a:rPr lang="en-US" smtClean="0"/>
              <a:pPr/>
              <a:t>4/14/2009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41AA3D-6A80-4DEE-9478-E693ADE99831}" type="datetimeFigureOut">
              <a:rPr lang="en-US" smtClean="0"/>
              <a:pPr/>
              <a:t>4/14/2009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41AA3D-6A80-4DEE-9478-E693ADE99831}" type="datetimeFigureOut">
              <a:rPr lang="en-US" smtClean="0"/>
              <a:pPr/>
              <a:t>4/14/2009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1AA3D-6A80-4DEE-9478-E693ADE99831}"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1AA3D-6A80-4DEE-9478-E693ADE99831}"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35A3E1-00EE-46C5-B5FB-D6AB33D905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1AA3D-6A80-4DEE-9478-E693ADE99831}" type="datetimeFigureOut">
              <a:rPr lang="en-US" smtClean="0"/>
              <a:pPr/>
              <a:t>4/14/2009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35A3E1-00EE-46C5-B5FB-D6AB33D905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Georgia" pitchFamily="18" charset="0"/>
              </a:rPr>
              <a:t>My Special Friends </a:t>
            </a:r>
            <a:endParaRPr lang="en-US" dirty="0">
              <a:latin typeface="Georgia" pitchFamily="18" charset="0"/>
            </a:endParaRPr>
          </a:p>
        </p:txBody>
      </p:sp>
      <p:sp>
        <p:nvSpPr>
          <p:cNvPr id="3" name="Subtitle 2"/>
          <p:cNvSpPr>
            <a:spLocks noGrp="1"/>
          </p:cNvSpPr>
          <p:nvPr>
            <p:ph type="subTitle" idx="1"/>
          </p:nvPr>
        </p:nvSpPr>
        <p:spPr/>
        <p:txBody>
          <a:bodyPr/>
          <a:lstStyle/>
          <a:p>
            <a:r>
              <a:rPr lang="en-US" dirty="0" smtClean="0">
                <a:solidFill>
                  <a:schemeClr val="tx1"/>
                </a:solidFill>
                <a:latin typeface="Georgia" pitchFamily="18" charset="0"/>
              </a:rPr>
              <a:t>By: Their little brother</a:t>
            </a:r>
            <a:endParaRPr lang="en-US" dirty="0">
              <a:solidFill>
                <a:schemeClr val="tx1"/>
              </a:solidFill>
              <a:latin typeface="Georgia" pitchFamily="18" charset="0"/>
            </a:endParaRPr>
          </a:p>
        </p:txBody>
      </p:sp>
      <p:pic>
        <p:nvPicPr>
          <p:cNvPr id="4" name="Picture 3" descr="Will GP1.jpg"/>
          <p:cNvPicPr>
            <a:picLocks noChangeAspect="1"/>
          </p:cNvPicPr>
          <p:nvPr/>
        </p:nvPicPr>
        <p:blipFill>
          <a:blip r:embed="rId2"/>
          <a:stretch>
            <a:fillRect/>
          </a:stretch>
        </p:blipFill>
        <p:spPr>
          <a:xfrm>
            <a:off x="2743200" y="0"/>
            <a:ext cx="3613150" cy="2591688"/>
          </a:xfrm>
          <a:prstGeom prst="rect">
            <a:avLst/>
          </a:prstGeom>
        </p:spPr>
      </p:pic>
      <p:pic>
        <p:nvPicPr>
          <p:cNvPr id="4098" name="Picture 2" descr="C:\Documents and Settings\grocewil\Local Settings\Temporary Internet Files\Content.IE5\MZOTSZ2D\MCj04063000000[1].wmf"/>
          <p:cNvPicPr>
            <a:picLocks noChangeAspect="1" noChangeArrowheads="1"/>
          </p:cNvPicPr>
          <p:nvPr/>
        </p:nvPicPr>
        <p:blipFill>
          <a:blip r:embed="rId3"/>
          <a:srcRect/>
          <a:stretch>
            <a:fillRect/>
          </a:stretch>
        </p:blipFill>
        <p:spPr bwMode="auto">
          <a:xfrm>
            <a:off x="304800" y="457199"/>
            <a:ext cx="1676400" cy="2840567"/>
          </a:xfrm>
          <a:prstGeom prst="rect">
            <a:avLst/>
          </a:prstGeom>
          <a:noFill/>
        </p:spPr>
      </p:pic>
      <p:pic>
        <p:nvPicPr>
          <p:cNvPr id="4099" name="Picture 3" descr="C:\Documents and Settings\grocewil\Local Settings\Temporary Internet Files\Content.IE5\MZOTSZ2D\MCj04080580000[1].wmf"/>
          <p:cNvPicPr>
            <a:picLocks noChangeAspect="1" noChangeArrowheads="1"/>
          </p:cNvPicPr>
          <p:nvPr/>
        </p:nvPicPr>
        <p:blipFill>
          <a:blip r:embed="rId4"/>
          <a:srcRect/>
          <a:stretch>
            <a:fillRect/>
          </a:stretch>
        </p:blipFill>
        <p:spPr bwMode="auto">
          <a:xfrm>
            <a:off x="381000" y="3886200"/>
            <a:ext cx="1533525" cy="1838325"/>
          </a:xfrm>
          <a:prstGeom prst="rect">
            <a:avLst/>
          </a:prstGeom>
          <a:noFill/>
        </p:spPr>
      </p:pic>
      <p:pic>
        <p:nvPicPr>
          <p:cNvPr id="4100" name="Picture 4" descr="C:\Documents and Settings\grocewil\Local Settings\Temporary Internet Files\Content.IE5\G5KNSTK5\MCj04402150000[1].wmf"/>
          <p:cNvPicPr>
            <a:picLocks noChangeAspect="1" noChangeArrowheads="1"/>
          </p:cNvPicPr>
          <p:nvPr/>
        </p:nvPicPr>
        <p:blipFill>
          <a:blip r:embed="rId5"/>
          <a:srcRect/>
          <a:stretch>
            <a:fillRect/>
          </a:stretch>
        </p:blipFill>
        <p:spPr bwMode="auto">
          <a:xfrm>
            <a:off x="5943600" y="1066800"/>
            <a:ext cx="1936750" cy="1123950"/>
          </a:xfrm>
          <a:prstGeom prst="rect">
            <a:avLst/>
          </a:prstGeom>
          <a:noFill/>
        </p:spPr>
      </p:pic>
      <p:pic>
        <p:nvPicPr>
          <p:cNvPr id="4101" name="Picture 5" descr="C:\Documents and Settings\grocewil\Local Settings\Temporary Internet Files\Content.IE5\WTOIYTGR\MCj04402170000[1].wmf"/>
          <p:cNvPicPr>
            <a:picLocks noChangeAspect="1" noChangeArrowheads="1"/>
          </p:cNvPicPr>
          <p:nvPr/>
        </p:nvPicPr>
        <p:blipFill>
          <a:blip r:embed="rId6"/>
          <a:srcRect/>
          <a:stretch>
            <a:fillRect/>
          </a:stretch>
        </p:blipFill>
        <p:spPr bwMode="auto">
          <a:xfrm>
            <a:off x="6553200" y="2362200"/>
            <a:ext cx="1625600" cy="1920875"/>
          </a:xfrm>
          <a:prstGeom prst="rect">
            <a:avLst/>
          </a:prstGeom>
          <a:noFill/>
        </p:spPr>
      </p:pic>
      <p:pic>
        <p:nvPicPr>
          <p:cNvPr id="4102" name="Picture 6" descr="C:\Documents and Settings\grocewil\Local Settings\Temporary Internet Files\Content.IE5\G5KNSTK5\MCj04063020000[1].wmf"/>
          <p:cNvPicPr>
            <a:picLocks noChangeAspect="1" noChangeArrowheads="1"/>
          </p:cNvPicPr>
          <p:nvPr/>
        </p:nvPicPr>
        <p:blipFill>
          <a:blip r:embed="rId7"/>
          <a:srcRect/>
          <a:stretch>
            <a:fillRect/>
          </a:stretch>
        </p:blipFill>
        <p:spPr bwMode="auto">
          <a:xfrm>
            <a:off x="1905000" y="4724400"/>
            <a:ext cx="1847850" cy="1343025"/>
          </a:xfrm>
          <a:prstGeom prst="rect">
            <a:avLst/>
          </a:prstGeom>
          <a:noFill/>
        </p:spPr>
      </p:pic>
      <p:pic>
        <p:nvPicPr>
          <p:cNvPr id="4103" name="Picture 7" descr="C:\Documents and Settings\grocewil\Local Settings\Temporary Internet Files\Content.IE5\G5KNSTK5\MCj04398090000[1].png"/>
          <p:cNvPicPr>
            <a:picLocks noChangeAspect="1" noChangeArrowheads="1"/>
          </p:cNvPicPr>
          <p:nvPr/>
        </p:nvPicPr>
        <p:blipFill>
          <a:blip r:embed="rId8"/>
          <a:srcRect/>
          <a:stretch>
            <a:fillRect/>
          </a:stretch>
        </p:blipFill>
        <p:spPr bwMode="auto">
          <a:xfrm>
            <a:off x="6781800" y="4267200"/>
            <a:ext cx="1905000" cy="1905000"/>
          </a:xfrm>
          <a:prstGeom prst="rect">
            <a:avLst/>
          </a:prstGeom>
          <a:noFill/>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itchFamily="18" charset="0"/>
              </a:rPr>
              <a:t> My sister </a:t>
            </a:r>
            <a:r>
              <a:rPr lang="en-US" dirty="0" err="1" smtClean="0">
                <a:latin typeface="Georgia" pitchFamily="18" charset="0"/>
              </a:rPr>
              <a:t>Lizzy</a:t>
            </a:r>
            <a:r>
              <a:rPr lang="en-US" dirty="0" smtClean="0">
                <a:latin typeface="Georgia" pitchFamily="18" charset="0"/>
              </a:rPr>
              <a:t> </a:t>
            </a:r>
            <a:endParaRPr lang="en-US" dirty="0">
              <a:latin typeface="Georgia" pitchFamily="18"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latin typeface="Georgia" pitchFamily="18" charset="0"/>
              </a:rPr>
              <a:t>My sister is really nice she will always watch T.V. with me after school when she comes home from college.  I remember when we where in Hilton Head I had built a fort and she was reading her book and she was cold because of the wind I asked her if she wanted to sit in the fort with me she said yes and she read the book to me it was very good especially when you have her reading it to you.  She didn’t get to see me when I was running my largest race but she wrote a note </a:t>
            </a:r>
            <a:r>
              <a:rPr lang="en-US" dirty="0" smtClean="0">
                <a:latin typeface="Georgia" pitchFamily="18" charset="0"/>
              </a:rPr>
              <a:t>    and </a:t>
            </a:r>
            <a:r>
              <a:rPr lang="en-US" dirty="0" smtClean="0">
                <a:latin typeface="Georgia" pitchFamily="18" charset="0"/>
              </a:rPr>
              <a:t>I knew she was thinking about me.  </a:t>
            </a:r>
            <a:endParaRPr lang="en-US" dirty="0">
              <a:latin typeface="Georgia" pitchFamily="18" charset="0"/>
            </a:endParaRPr>
          </a:p>
        </p:txBody>
      </p:sp>
      <p:pic>
        <p:nvPicPr>
          <p:cNvPr id="1028" name="Picture 4" descr="C:\Documents and Settings\grocewil\Local Settings\Temporary Internet Files\Content.IE5\G5KNSTK5\MCj04063020000[1].wmf"/>
          <p:cNvPicPr>
            <a:picLocks noChangeAspect="1" noChangeArrowheads="1"/>
          </p:cNvPicPr>
          <p:nvPr/>
        </p:nvPicPr>
        <p:blipFill>
          <a:blip r:embed="rId2"/>
          <a:srcRect/>
          <a:stretch>
            <a:fillRect/>
          </a:stretch>
        </p:blipFill>
        <p:spPr bwMode="auto">
          <a:xfrm>
            <a:off x="0" y="0"/>
            <a:ext cx="1847850" cy="1343025"/>
          </a:xfrm>
          <a:prstGeom prst="rect">
            <a:avLst/>
          </a:prstGeom>
          <a:noFill/>
        </p:spPr>
      </p:pic>
      <p:pic>
        <p:nvPicPr>
          <p:cNvPr id="7" name="Picture 4" descr="C:\Documents and Settings\grocewil\Local Settings\Temporary Internet Files\Content.IE5\G5KNSTK5\MCj04063020000[1].wmf"/>
          <p:cNvPicPr>
            <a:picLocks noChangeAspect="1" noChangeArrowheads="1"/>
          </p:cNvPicPr>
          <p:nvPr/>
        </p:nvPicPr>
        <p:blipFill>
          <a:blip r:embed="rId2"/>
          <a:srcRect/>
          <a:stretch>
            <a:fillRect/>
          </a:stretch>
        </p:blipFill>
        <p:spPr bwMode="auto">
          <a:xfrm>
            <a:off x="7296150" y="0"/>
            <a:ext cx="1847850" cy="1343025"/>
          </a:xfrm>
          <a:prstGeom prst="rect">
            <a:avLst/>
          </a:prstGeom>
          <a:noFill/>
        </p:spPr>
      </p:pic>
    </p:spTree>
  </p:cSld>
  <p:clrMapOvr>
    <a:masterClrMapping/>
  </p:clrMapOvr>
  <p:transition spd="slow">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itchFamily="18" charset="0"/>
              </a:rPr>
              <a:t>Characteristics of My Sister </a:t>
            </a:r>
            <a:endParaRPr lang="en-US" dirty="0">
              <a:latin typeface="Georgia" pitchFamily="18" charset="0"/>
            </a:endParaRPr>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pPr>
              <a:buNone/>
            </a:pPr>
            <a:r>
              <a:rPr lang="en-US" dirty="0" smtClean="0">
                <a:latin typeface="Georgia" pitchFamily="18" charset="0"/>
                <a:sym typeface="Wingdings" pitchFamily="2" charset="2"/>
              </a:rPr>
              <a:t></a:t>
            </a:r>
            <a:r>
              <a:rPr lang="en-US" dirty="0" smtClean="0">
                <a:latin typeface="Georgia" pitchFamily="18" charset="0"/>
              </a:rPr>
              <a:t>Loving</a:t>
            </a:r>
          </a:p>
          <a:p>
            <a:pPr>
              <a:buNone/>
            </a:pPr>
            <a:r>
              <a:rPr lang="en-US" dirty="0" smtClean="0">
                <a:latin typeface="Georgia" pitchFamily="18" charset="0"/>
                <a:sym typeface="Wingdings" pitchFamily="2" charset="2"/>
              </a:rPr>
              <a:t></a:t>
            </a:r>
            <a:r>
              <a:rPr lang="en-US" dirty="0" smtClean="0">
                <a:latin typeface="Georgia" pitchFamily="18" charset="0"/>
              </a:rPr>
              <a:t>Sweet</a:t>
            </a:r>
          </a:p>
          <a:p>
            <a:pPr>
              <a:buNone/>
            </a:pPr>
            <a:r>
              <a:rPr lang="en-US" dirty="0" smtClean="0">
                <a:latin typeface="Georgia" pitchFamily="18" charset="0"/>
                <a:sym typeface="Wingdings" pitchFamily="2" charset="2"/>
              </a:rPr>
              <a:t></a:t>
            </a:r>
            <a:r>
              <a:rPr lang="en-US" dirty="0" smtClean="0">
                <a:latin typeface="Georgia" pitchFamily="18" charset="0"/>
              </a:rPr>
              <a:t>Cool</a:t>
            </a:r>
          </a:p>
          <a:p>
            <a:pPr>
              <a:buNone/>
            </a:pPr>
            <a:r>
              <a:rPr lang="en-US" dirty="0" smtClean="0">
                <a:latin typeface="Georgia" pitchFamily="18" charset="0"/>
                <a:sym typeface="Wingdings" pitchFamily="2" charset="2"/>
              </a:rPr>
              <a:t></a:t>
            </a:r>
            <a:r>
              <a:rPr lang="en-US" dirty="0" smtClean="0">
                <a:latin typeface="Georgia" pitchFamily="18" charset="0"/>
              </a:rPr>
              <a:t>Good taste in music</a:t>
            </a:r>
          </a:p>
          <a:p>
            <a:pPr>
              <a:buNone/>
            </a:pPr>
            <a:r>
              <a:rPr lang="en-US" dirty="0" smtClean="0">
                <a:latin typeface="Georgia" pitchFamily="18" charset="0"/>
                <a:sym typeface="Wingdings" pitchFamily="2" charset="2"/>
              </a:rPr>
              <a:t></a:t>
            </a:r>
            <a:r>
              <a:rPr lang="en-US" dirty="0" smtClean="0">
                <a:latin typeface="Georgia" pitchFamily="18" charset="0"/>
              </a:rPr>
              <a:t>Can speak fluent French </a:t>
            </a:r>
          </a:p>
          <a:p>
            <a:pPr>
              <a:buNone/>
            </a:pPr>
            <a:r>
              <a:rPr lang="en-US" dirty="0" smtClean="0">
                <a:latin typeface="Georgia" pitchFamily="18" charset="0"/>
                <a:sym typeface="Wingdings" pitchFamily="2" charset="2"/>
              </a:rPr>
              <a:t></a:t>
            </a:r>
            <a:r>
              <a:rPr lang="en-US" dirty="0" smtClean="0">
                <a:latin typeface="Georgia" pitchFamily="18" charset="0"/>
              </a:rPr>
              <a:t>Great role model </a:t>
            </a:r>
          </a:p>
          <a:p>
            <a:pPr>
              <a:buNone/>
            </a:pPr>
            <a:r>
              <a:rPr lang="en-US" dirty="0" smtClean="0">
                <a:latin typeface="Georgia" pitchFamily="18" charset="0"/>
                <a:sym typeface="Wingdings" pitchFamily="2" charset="2"/>
              </a:rPr>
              <a:t></a:t>
            </a:r>
            <a:r>
              <a:rPr lang="en-US" dirty="0" smtClean="0">
                <a:latin typeface="Georgia" pitchFamily="18" charset="0"/>
              </a:rPr>
              <a:t>Funny</a:t>
            </a:r>
          </a:p>
          <a:p>
            <a:pPr>
              <a:buNone/>
            </a:pPr>
            <a:r>
              <a:rPr lang="en-US" dirty="0" smtClean="0">
                <a:latin typeface="Georgia" pitchFamily="18" charset="0"/>
                <a:sym typeface="Wingdings" pitchFamily="2" charset="2"/>
              </a:rPr>
              <a:t></a:t>
            </a:r>
            <a:r>
              <a:rPr lang="en-US" dirty="0" smtClean="0">
                <a:latin typeface="Georgia" pitchFamily="18" charset="0"/>
              </a:rPr>
              <a:t>Smart</a:t>
            </a:r>
          </a:p>
          <a:p>
            <a:pPr>
              <a:buNone/>
            </a:pPr>
            <a:r>
              <a:rPr lang="en-US" dirty="0" smtClean="0">
                <a:latin typeface="Georgia" pitchFamily="18" charset="0"/>
                <a:sym typeface="Wingdings" pitchFamily="2" charset="2"/>
              </a:rPr>
              <a:t>She loves </a:t>
            </a:r>
            <a:r>
              <a:rPr lang="en-US" dirty="0" err="1" smtClean="0">
                <a:latin typeface="Georgia" pitchFamily="18" charset="0"/>
                <a:sym typeface="Wingdings" pitchFamily="2" charset="2"/>
              </a:rPr>
              <a:t>Sixlets</a:t>
            </a:r>
            <a:endParaRPr lang="en-US" dirty="0" smtClean="0">
              <a:latin typeface="Georgia" pitchFamily="18" charset="0"/>
              <a:sym typeface="Wingdings" pitchFamily="2" charset="2"/>
            </a:endParaRPr>
          </a:p>
          <a:p>
            <a:pPr>
              <a:buNone/>
            </a:pPr>
            <a:r>
              <a:rPr lang="en-US" dirty="0" smtClean="0">
                <a:latin typeface="Georgia" pitchFamily="18" charset="0"/>
                <a:sym typeface="Wingdings" pitchFamily="2" charset="2"/>
              </a:rPr>
              <a:t>Loves the movie Mama Mia!</a:t>
            </a:r>
          </a:p>
          <a:p>
            <a:pPr>
              <a:buNone/>
            </a:pPr>
            <a:r>
              <a:rPr lang="en-US" dirty="0" smtClean="0">
                <a:latin typeface="Georgia" pitchFamily="18" charset="0"/>
                <a:sym typeface="Wingdings" pitchFamily="2" charset="2"/>
              </a:rPr>
              <a:t>Loves the show Friends  </a:t>
            </a:r>
            <a:endParaRPr lang="en-US" dirty="0" smtClean="0">
              <a:latin typeface="Georgia" pitchFamily="18" charset="0"/>
            </a:endParaRPr>
          </a:p>
          <a:p>
            <a:pPr>
              <a:buNone/>
            </a:pPr>
            <a:endParaRPr lang="en-US" dirty="0" smtClean="0">
              <a:latin typeface="Georgia" pitchFamily="18" charset="0"/>
            </a:endParaRPr>
          </a:p>
        </p:txBody>
      </p:sp>
      <p:pic>
        <p:nvPicPr>
          <p:cNvPr id="3074" name="Picture 2" descr="C:\Documents and Settings\grocewil\Local Settings\Temporary Internet Files\Content.IE5\BB9S9VQK\MCFL00128_0000[1].wmf"/>
          <p:cNvPicPr>
            <a:picLocks noChangeAspect="1" noChangeArrowheads="1"/>
          </p:cNvPicPr>
          <p:nvPr/>
        </p:nvPicPr>
        <p:blipFill>
          <a:blip r:embed="rId2"/>
          <a:srcRect/>
          <a:stretch>
            <a:fillRect/>
          </a:stretch>
        </p:blipFill>
        <p:spPr bwMode="auto">
          <a:xfrm>
            <a:off x="0" y="0"/>
            <a:ext cx="1295400" cy="1196529"/>
          </a:xfrm>
          <a:prstGeom prst="rect">
            <a:avLst/>
          </a:prstGeom>
          <a:noFill/>
        </p:spPr>
      </p:pic>
      <p:pic>
        <p:nvPicPr>
          <p:cNvPr id="6" name="Picture 2" descr="C:\Documents and Settings\grocewil\Local Settings\Temporary Internet Files\Content.IE5\BB9S9VQK\MCFL00128_0000[1].wmf"/>
          <p:cNvPicPr>
            <a:picLocks noChangeAspect="1" noChangeArrowheads="1"/>
          </p:cNvPicPr>
          <p:nvPr/>
        </p:nvPicPr>
        <p:blipFill>
          <a:blip r:embed="rId2"/>
          <a:srcRect/>
          <a:stretch>
            <a:fillRect/>
          </a:stretch>
        </p:blipFill>
        <p:spPr bwMode="auto">
          <a:xfrm>
            <a:off x="7848600" y="0"/>
            <a:ext cx="1295400" cy="119652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itchFamily="18" charset="0"/>
              </a:rPr>
              <a:t>My Brother Chris</a:t>
            </a:r>
            <a:endParaRPr lang="en-US" dirty="0">
              <a:latin typeface="Georgia" pitchFamily="18" charset="0"/>
            </a:endParaRPr>
          </a:p>
        </p:txBody>
      </p:sp>
      <p:sp>
        <p:nvSpPr>
          <p:cNvPr id="3" name="Content Placeholder 2"/>
          <p:cNvSpPr>
            <a:spLocks noGrp="1"/>
          </p:cNvSpPr>
          <p:nvPr>
            <p:ph idx="1"/>
          </p:nvPr>
        </p:nvSpPr>
        <p:spPr/>
        <p:txBody>
          <a:bodyPr>
            <a:normAutofit fontScale="92500" lnSpcReduction="10000"/>
          </a:bodyPr>
          <a:lstStyle/>
          <a:p>
            <a:pPr>
              <a:buNone/>
            </a:pPr>
            <a:r>
              <a:rPr lang="en-US" dirty="0">
                <a:latin typeface="Georgia" pitchFamily="18" charset="0"/>
              </a:rPr>
              <a:t> </a:t>
            </a:r>
            <a:r>
              <a:rPr lang="en-US" dirty="0" smtClean="0">
                <a:latin typeface="Georgia" pitchFamily="18" charset="0"/>
              </a:rPr>
              <a:t>My brother Chris is cool a good role model and he is awesome at XBOX360.  I remember when I was running at the Army Ten Miler he was there with my mom cheering me on.  When I was done with the race my dad and I where standing on a truck to try to see them and when they found us Chris gave me a piggy back ride until he couldn't hold me any more</a:t>
            </a:r>
            <a:r>
              <a:rPr lang="en-US" dirty="0" smtClean="0">
                <a:latin typeface="Georgia" pitchFamily="18" charset="0"/>
              </a:rPr>
              <a:t>.  He is the best soccer goalie I know and that will stay that way for the rest of my life.</a:t>
            </a:r>
            <a:endParaRPr lang="en-US" dirty="0" smtClean="0">
              <a:latin typeface="Georgia" pitchFamily="18" charset="0"/>
            </a:endParaRPr>
          </a:p>
          <a:p>
            <a:pPr>
              <a:buNone/>
            </a:pPr>
            <a:endParaRPr lang="en-US" dirty="0">
              <a:latin typeface="Georgia" pitchFamily="18" charset="0"/>
            </a:endParaRPr>
          </a:p>
        </p:txBody>
      </p:sp>
      <p:pic>
        <p:nvPicPr>
          <p:cNvPr id="2050" name="Picture 2" descr="C:\Documents and Settings\grocewil\Local Settings\Temporary Internet Files\Content.IE5\G5KNSTK5\MCj04402150000[1].wmf"/>
          <p:cNvPicPr>
            <a:picLocks noChangeAspect="1" noChangeArrowheads="1"/>
          </p:cNvPicPr>
          <p:nvPr/>
        </p:nvPicPr>
        <p:blipFill>
          <a:blip r:embed="rId2"/>
          <a:srcRect/>
          <a:stretch>
            <a:fillRect/>
          </a:stretch>
        </p:blipFill>
        <p:spPr bwMode="auto">
          <a:xfrm>
            <a:off x="0" y="304800"/>
            <a:ext cx="1936750" cy="1123950"/>
          </a:xfrm>
          <a:prstGeom prst="rect">
            <a:avLst/>
          </a:prstGeom>
          <a:noFill/>
        </p:spPr>
      </p:pic>
      <p:pic>
        <p:nvPicPr>
          <p:cNvPr id="2051" name="Picture 3" descr="C:\Documents and Settings\grocewil\Local Settings\Temporary Internet Files\Content.IE5\G5KNSTK5\MCj04402150000[1].wmf"/>
          <p:cNvPicPr>
            <a:picLocks noChangeAspect="1" noChangeArrowheads="1"/>
          </p:cNvPicPr>
          <p:nvPr/>
        </p:nvPicPr>
        <p:blipFill>
          <a:blip r:embed="rId2"/>
          <a:srcRect/>
          <a:stretch>
            <a:fillRect/>
          </a:stretch>
        </p:blipFill>
        <p:spPr bwMode="auto">
          <a:xfrm>
            <a:off x="7010400" y="228600"/>
            <a:ext cx="1936750" cy="11239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eorgia" pitchFamily="18" charset="0"/>
              </a:rPr>
              <a:t>Characteristics</a:t>
            </a:r>
            <a:r>
              <a:rPr lang="en-US" dirty="0" smtClean="0"/>
              <a:t> </a:t>
            </a:r>
            <a:r>
              <a:rPr lang="en-US" dirty="0" smtClean="0">
                <a:latin typeface="Georgia" pitchFamily="18" charset="0"/>
              </a:rPr>
              <a:t>of my brother</a:t>
            </a:r>
            <a:endParaRPr lang="en-US" dirty="0">
              <a:latin typeface="Georgia" pitchFamily="18" charset="0"/>
            </a:endParaRPr>
          </a:p>
        </p:txBody>
      </p:sp>
      <p:sp>
        <p:nvSpPr>
          <p:cNvPr id="3" name="Content Placeholder 2"/>
          <p:cNvSpPr>
            <a:spLocks noGrp="1"/>
          </p:cNvSpPr>
          <p:nvPr>
            <p:ph idx="1"/>
          </p:nvPr>
        </p:nvSpPr>
        <p:spPr/>
        <p:txBody>
          <a:bodyPr>
            <a:normAutofit fontScale="70000" lnSpcReduction="20000"/>
          </a:bodyPr>
          <a:lstStyle/>
          <a:p>
            <a:pPr>
              <a:buNone/>
            </a:pPr>
            <a:r>
              <a:rPr lang="en-US" dirty="0" smtClean="0">
                <a:latin typeface="Georgia" pitchFamily="18" charset="0"/>
                <a:sym typeface="Wingdings" pitchFamily="2" charset="2"/>
              </a:rPr>
              <a:t></a:t>
            </a:r>
            <a:r>
              <a:rPr lang="en-US" dirty="0" smtClean="0">
                <a:latin typeface="Georgia" pitchFamily="18" charset="0"/>
              </a:rPr>
              <a:t>Cool </a:t>
            </a:r>
          </a:p>
          <a:p>
            <a:pPr>
              <a:buNone/>
            </a:pPr>
            <a:r>
              <a:rPr lang="en-US" dirty="0" smtClean="0">
                <a:latin typeface="Georgia" pitchFamily="18" charset="0"/>
                <a:sym typeface="Wingdings" pitchFamily="2" charset="2"/>
              </a:rPr>
              <a:t></a:t>
            </a:r>
            <a:r>
              <a:rPr lang="en-US" dirty="0" smtClean="0">
                <a:latin typeface="Georgia" pitchFamily="18" charset="0"/>
              </a:rPr>
              <a:t>Amazing at XBOX 360</a:t>
            </a:r>
          </a:p>
          <a:p>
            <a:pPr>
              <a:buNone/>
            </a:pPr>
            <a:r>
              <a:rPr lang="en-US" dirty="0" smtClean="0">
                <a:latin typeface="Georgia" pitchFamily="18" charset="0"/>
                <a:sym typeface="Wingdings" pitchFamily="2" charset="2"/>
              </a:rPr>
              <a:t></a:t>
            </a:r>
            <a:r>
              <a:rPr lang="en-US" dirty="0" smtClean="0">
                <a:latin typeface="Georgia" pitchFamily="18" charset="0"/>
              </a:rPr>
              <a:t>Good role model</a:t>
            </a:r>
          </a:p>
          <a:p>
            <a:pPr>
              <a:buNone/>
            </a:pPr>
            <a:r>
              <a:rPr lang="en-US" dirty="0" smtClean="0">
                <a:latin typeface="Georgia" pitchFamily="18" charset="0"/>
                <a:sym typeface="Wingdings" pitchFamily="2" charset="2"/>
              </a:rPr>
              <a:t></a:t>
            </a:r>
            <a:r>
              <a:rPr lang="en-US" dirty="0" smtClean="0">
                <a:latin typeface="Georgia" pitchFamily="18" charset="0"/>
              </a:rPr>
              <a:t>Really good taste in music </a:t>
            </a:r>
          </a:p>
          <a:p>
            <a:pPr>
              <a:buNone/>
            </a:pPr>
            <a:r>
              <a:rPr lang="en-US" dirty="0" smtClean="0">
                <a:latin typeface="Georgia" pitchFamily="18" charset="0"/>
                <a:sym typeface="Wingdings" pitchFamily="2" charset="2"/>
              </a:rPr>
              <a:t></a:t>
            </a:r>
            <a:r>
              <a:rPr lang="en-US" dirty="0" smtClean="0">
                <a:latin typeface="Georgia" pitchFamily="18" charset="0"/>
              </a:rPr>
              <a:t>Can beat any body at skim </a:t>
            </a:r>
            <a:r>
              <a:rPr lang="en-US" dirty="0" smtClean="0">
                <a:latin typeface="Georgia" pitchFamily="18" charset="0"/>
              </a:rPr>
              <a:t>boarding</a:t>
            </a:r>
          </a:p>
          <a:p>
            <a:pPr>
              <a:buNone/>
            </a:pPr>
            <a:r>
              <a:rPr lang="en-US" dirty="0" smtClean="0">
                <a:latin typeface="Georgia" pitchFamily="18" charset="0"/>
                <a:sym typeface="Wingdings" pitchFamily="2" charset="2"/>
              </a:rPr>
              <a:t>Best Goalie I will ever Know </a:t>
            </a:r>
          </a:p>
          <a:p>
            <a:pPr>
              <a:buNone/>
            </a:pPr>
            <a:r>
              <a:rPr lang="en-US" dirty="0" smtClean="0">
                <a:latin typeface="Georgia" pitchFamily="18" charset="0"/>
                <a:sym typeface="Wingdings" pitchFamily="2" charset="2"/>
              </a:rPr>
              <a:t>He loves 100 Grand Bars</a:t>
            </a:r>
          </a:p>
          <a:p>
            <a:pPr>
              <a:buNone/>
            </a:pPr>
            <a:r>
              <a:rPr lang="en-US" dirty="0" smtClean="0">
                <a:latin typeface="Georgia" pitchFamily="18" charset="0"/>
                <a:sym typeface="Wingdings" pitchFamily="2" charset="2"/>
              </a:rPr>
              <a:t>Loves the movie S.W.A.T.</a:t>
            </a:r>
          </a:p>
          <a:p>
            <a:pPr>
              <a:buNone/>
            </a:pPr>
            <a:r>
              <a:rPr lang="en-US" dirty="0" smtClean="0">
                <a:latin typeface="Georgia" pitchFamily="18" charset="0"/>
                <a:sym typeface="Wingdings" pitchFamily="2" charset="2"/>
              </a:rPr>
              <a:t>Likes to sleep in </a:t>
            </a:r>
          </a:p>
          <a:p>
            <a:pPr>
              <a:buNone/>
            </a:pPr>
            <a:r>
              <a:rPr lang="en-US" dirty="0" smtClean="0">
                <a:latin typeface="Georgia" pitchFamily="18" charset="0"/>
                <a:sym typeface="Wingdings" pitchFamily="2" charset="2"/>
              </a:rPr>
              <a:t>Loves to watch Sports Center</a:t>
            </a:r>
          </a:p>
          <a:p>
            <a:pPr>
              <a:buNone/>
            </a:pPr>
            <a:r>
              <a:rPr lang="en-US" dirty="0" smtClean="0">
                <a:latin typeface="Georgia" pitchFamily="18" charset="0"/>
                <a:sym typeface="Wingdings" pitchFamily="2" charset="2"/>
              </a:rPr>
              <a:t>He LOVES Jams Bond Movies!</a:t>
            </a:r>
          </a:p>
          <a:p>
            <a:pPr>
              <a:buNone/>
            </a:pPr>
            <a:endParaRPr lang="en-US" dirty="0" smtClean="0">
              <a:latin typeface="Georgia" pitchFamily="18" charset="0"/>
              <a:sym typeface="Wingdings" pitchFamily="2" charset="2"/>
            </a:endParaRPr>
          </a:p>
          <a:p>
            <a:pPr>
              <a:buNone/>
            </a:pPr>
            <a:r>
              <a:rPr lang="en-US" dirty="0" smtClean="0">
                <a:latin typeface="Georgia" pitchFamily="18" charset="0"/>
                <a:sym typeface="Wingdings" pitchFamily="2" charset="2"/>
              </a:rPr>
              <a:t> </a:t>
            </a:r>
            <a:endParaRPr lang="en-US" dirty="0" smtClean="0">
              <a:latin typeface="Georgia" pitchFamily="18" charset="0"/>
            </a:endParaRPr>
          </a:p>
          <a:p>
            <a:endParaRPr lang="en-US" dirty="0" smtClean="0">
              <a:latin typeface="Georgia" pitchFamily="18" charset="0"/>
            </a:endParaRPr>
          </a:p>
          <a:p>
            <a:endParaRPr lang="en-US" dirty="0">
              <a:latin typeface="Georgia" pitchFamily="18" charset="0"/>
            </a:endParaRPr>
          </a:p>
        </p:txBody>
      </p:sp>
      <p:pic>
        <p:nvPicPr>
          <p:cNvPr id="5122" name="Picture 2" descr="C:\Documents and Settings\grocewil\Local Settings\Temporary Internet Files\Content.IE5\MZOTSZ2D\MCj04370490000[1].png"/>
          <p:cNvPicPr>
            <a:picLocks noChangeAspect="1" noChangeArrowheads="1"/>
          </p:cNvPicPr>
          <p:nvPr/>
        </p:nvPicPr>
        <p:blipFill>
          <a:blip r:embed="rId2"/>
          <a:srcRect/>
          <a:stretch>
            <a:fillRect/>
          </a:stretch>
        </p:blipFill>
        <p:spPr bwMode="auto">
          <a:xfrm>
            <a:off x="8077200" y="0"/>
            <a:ext cx="1066800" cy="1295400"/>
          </a:xfrm>
          <a:prstGeom prst="rect">
            <a:avLst/>
          </a:prstGeom>
          <a:noFill/>
        </p:spPr>
      </p:pic>
      <p:pic>
        <p:nvPicPr>
          <p:cNvPr id="6" name="Picture 2" descr="C:\Documents and Settings\grocewil\Local Settings\Temporary Internet Files\Content.IE5\MZOTSZ2D\MCj04370490000[1].png"/>
          <p:cNvPicPr>
            <a:picLocks noChangeAspect="1" noChangeArrowheads="1"/>
          </p:cNvPicPr>
          <p:nvPr/>
        </p:nvPicPr>
        <p:blipFill>
          <a:blip r:embed="rId2"/>
          <a:srcRect/>
          <a:stretch>
            <a:fillRect/>
          </a:stretch>
        </p:blipFill>
        <p:spPr bwMode="auto">
          <a:xfrm>
            <a:off x="0" y="0"/>
            <a:ext cx="1066800" cy="12954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TotalTime>
  <Words>339</Words>
  <Application>Microsoft Office PowerPoint</Application>
  <PresentationFormat>On-screen Show (4:3)</PresentationFormat>
  <Paragraphs>32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My Special Friends </vt:lpstr>
      <vt:lpstr> My sister Lizzy </vt:lpstr>
      <vt:lpstr>Characteristics of My Sister </vt:lpstr>
      <vt:lpstr>My Brother Chris</vt:lpstr>
      <vt:lpstr>Characteristics of my brother</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Special Friends </dc:title>
  <dc:creator>grocewil</dc:creator>
  <cp:lastModifiedBy>grocewil</cp:lastModifiedBy>
  <cp:revision>12</cp:revision>
  <dcterms:created xsi:type="dcterms:W3CDTF">2009-03-31T18:40:32Z</dcterms:created>
  <dcterms:modified xsi:type="dcterms:W3CDTF">2009-04-14T19:03:04Z</dcterms:modified>
</cp:coreProperties>
</file>